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70" r:id="rId12"/>
    <p:sldId id="271" r:id="rId13"/>
    <p:sldId id="272" r:id="rId14"/>
    <p:sldId id="266" r:id="rId15"/>
    <p:sldId id="267" r:id="rId16"/>
    <p:sldId id="268" r:id="rId17"/>
    <p:sldId id="269" r:id="rId1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546" y="-10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30A5AD3-E216-4895-B3CE-FD7C6E224D5C}" type="datetimeFigureOut">
              <a:rPr lang="en-US" smtClean="0"/>
              <a:pPr/>
              <a:t>5/20/2009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15FB845-72D1-4C6A-9B5E-84CB2E71A1B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15FB845-72D1-4C6A-9B5E-84CB2E71A1B2}"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15FB845-72D1-4C6A-9B5E-84CB2E71A1B2}"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15FB845-72D1-4C6A-9B5E-84CB2E71A1B2}" type="slidenum">
              <a:rPr lang="en-US" smtClean="0"/>
              <a:pPr/>
              <a:t>14</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15FB845-72D1-4C6A-9B5E-84CB2E71A1B2}" type="slidenum">
              <a:rPr lang="en-US" smtClean="0"/>
              <a:pPr/>
              <a:t>15</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15FB845-72D1-4C6A-9B5E-84CB2E71A1B2}" type="slidenum">
              <a:rPr lang="en-US" smtClean="0"/>
              <a:pPr/>
              <a:t>16</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15FB845-72D1-4C6A-9B5E-84CB2E71A1B2}"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15FB845-72D1-4C6A-9B5E-84CB2E71A1B2}"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15FB845-72D1-4C6A-9B5E-84CB2E71A1B2}"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15FB845-72D1-4C6A-9B5E-84CB2E71A1B2}"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15FB845-72D1-4C6A-9B5E-84CB2E71A1B2}"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15FB845-72D1-4C6A-9B5E-84CB2E71A1B2}"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15FB845-72D1-4C6A-9B5E-84CB2E71A1B2}"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B15FB845-72D1-4C6A-9B5E-84CB2E71A1B2}"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vert="horz" tIns="0" rIns="18288" bIns="0" anchor="b">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Algerian" pitchFamily="82" charset="0"/>
                <a:ea typeface="+mj-ea"/>
                <a:cs typeface="+mj-cs"/>
              </a:defRPr>
            </a:lvl1pPr>
          </a:lstStyle>
          <a:p>
            <a:r>
              <a:rPr kumimoji="0" lang="en-US" dirty="0" smtClean="0"/>
              <a:t>Click to edit Master title style</a:t>
            </a:r>
            <a:endParaRPr kumimoji="0" lang="en-US" dirty="0"/>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30" name="Date Placeholder 29"/>
          <p:cNvSpPr>
            <a:spLocks noGrp="1"/>
          </p:cNvSpPr>
          <p:nvPr>
            <p:ph type="dt" sz="half" idx="10"/>
          </p:nvPr>
        </p:nvSpPr>
        <p:spPr/>
        <p:txBody>
          <a:bodyPr/>
          <a:lstStyle/>
          <a:p>
            <a:fld id="{46359BEF-148D-4E05-92C4-BC43E6168046}" type="datetimeFigureOut">
              <a:rPr lang="en-US" smtClean="0"/>
              <a:pPr/>
              <a:t>5/20/2009</a:t>
            </a:fld>
            <a:endParaRPr lang="en-US"/>
          </a:p>
        </p:txBody>
      </p:sp>
      <p:sp>
        <p:nvSpPr>
          <p:cNvPr id="19" name="Footer Placeholder 18"/>
          <p:cNvSpPr>
            <a:spLocks noGrp="1"/>
          </p:cNvSpPr>
          <p:nvPr>
            <p:ph type="ftr" sz="quarter" idx="11"/>
          </p:nvPr>
        </p:nvSpPr>
        <p:spPr/>
        <p:txBody>
          <a:bodyPr/>
          <a:lstStyle/>
          <a:p>
            <a:endParaRPr lang="en-US"/>
          </a:p>
        </p:txBody>
      </p:sp>
      <p:sp>
        <p:nvSpPr>
          <p:cNvPr id="27" name="Slide Number Placeholder 26"/>
          <p:cNvSpPr>
            <a:spLocks noGrp="1"/>
          </p:cNvSpPr>
          <p:nvPr>
            <p:ph type="sldNum" sz="quarter" idx="12"/>
          </p:nvPr>
        </p:nvSpPr>
        <p:spPr/>
        <p:txBody>
          <a:bodyPr/>
          <a:lstStyle/>
          <a:p>
            <a:fld id="{0DC9B78E-D347-46EA-9F62-82C544BA0E8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6359BEF-148D-4E05-92C4-BC43E6168046}" type="datetimeFigureOut">
              <a:rPr lang="en-US" smtClean="0"/>
              <a:pPr/>
              <a:t>5/20/2009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C9B78E-D347-46EA-9F62-82C544BA0E89}"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6359BEF-148D-4E05-92C4-BC43E6168046}" type="datetimeFigureOut">
              <a:rPr lang="en-US" smtClean="0"/>
              <a:pPr/>
              <a:t>5/20/2009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C9B78E-D347-46EA-9F62-82C544BA0E89}"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Content Placeholder 2"/>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46359BEF-148D-4E05-92C4-BC43E6168046}" type="datetimeFigureOut">
              <a:rPr lang="en-US" smtClean="0"/>
              <a:pPr/>
              <a:t>5/20/2009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C9B78E-D347-46EA-9F62-82C544BA0E89}"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vert="horz" tIns="0" bIns="0" anchor="b">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Algerian" pitchFamily="82" charset="0"/>
                <a:ea typeface="+mj-ea"/>
                <a:cs typeface="+mj-cs"/>
              </a:defRPr>
            </a:lvl1pPr>
          </a:lstStyle>
          <a:p>
            <a:r>
              <a:rPr kumimoji="0" lang="en-US" dirty="0" smtClean="0"/>
              <a:t>Click to edit Master title style</a:t>
            </a:r>
            <a:endParaRPr kumimoji="0" lang="en-US" dirty="0"/>
          </a:p>
        </p:txBody>
      </p:sp>
      <p:sp>
        <p:nvSpPr>
          <p:cNvPr id="3" name="Text Placeholder 2"/>
          <p:cNvSpPr>
            <a:spLocks noGrp="1"/>
          </p:cNvSpPr>
          <p:nvPr>
            <p:ph type="body" idx="1"/>
          </p:nvPr>
        </p:nvSpPr>
        <p:spPr>
          <a:xfrm>
            <a:off x="530352" y="2704664"/>
            <a:ext cx="7772400" cy="1509712"/>
          </a:xfrm>
        </p:spPr>
        <p:txBody>
          <a:bodyPr lIns="45720" rIns="45720" anchor="t"/>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4" name="Date Placeholder 3"/>
          <p:cNvSpPr>
            <a:spLocks noGrp="1"/>
          </p:cNvSpPr>
          <p:nvPr>
            <p:ph type="dt" sz="half" idx="10"/>
          </p:nvPr>
        </p:nvSpPr>
        <p:spPr/>
        <p:txBody>
          <a:bodyPr/>
          <a:lstStyle/>
          <a:p>
            <a:fld id="{46359BEF-148D-4E05-92C4-BC43E6168046}" type="datetimeFigureOut">
              <a:rPr lang="en-US" smtClean="0"/>
              <a:pPr/>
              <a:t>5/20/2009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DC9B78E-D347-46EA-9F62-82C544BA0E89}"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6359BEF-148D-4E05-92C4-BC43E6168046}" type="datetimeFigureOut">
              <a:rPr lang="en-US" smtClean="0"/>
              <a:pPr/>
              <a:t>5/20/2009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C9B78E-D347-46EA-9F62-82C544BA0E89}"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tIns="45720" anchor="b"/>
          <a:lstStyle>
            <a:lvl1pPr>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p:txBody>
          <a:bodyPr/>
          <a:lstStyle/>
          <a:p>
            <a:fld id="{46359BEF-148D-4E05-92C4-BC43E6168046}" type="datetimeFigureOut">
              <a:rPr lang="en-US" smtClean="0"/>
              <a:pPr/>
              <a:t>5/20/2009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DC9B78E-D347-46EA-9F62-82C544BA0E89}"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vert="horz" tIns="45720" bIns="0" anchor="b">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46359BEF-148D-4E05-92C4-BC43E6168046}" type="datetimeFigureOut">
              <a:rPr lang="en-US" smtClean="0"/>
              <a:pPr/>
              <a:t>5/20/2009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DC9B78E-D347-46EA-9F62-82C544BA0E89}"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359BEF-148D-4E05-92C4-BC43E6168046}" type="datetimeFigureOut">
              <a:rPr lang="en-US" smtClean="0"/>
              <a:pPr/>
              <a:t>5/20/2009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DC9B78E-D347-46EA-9F62-82C544BA0E89}"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lIns="0" anchor="b">
            <a:noAutofit/>
          </a:bodyPr>
          <a:lstStyle>
            <a:lvl1pPr algn="l" rtl="0">
              <a:spcBef>
                <a:spcPct val="0"/>
              </a:spcBef>
              <a:buNone/>
              <a:defRPr sz="2600" b="0">
                <a:ln>
                  <a:noFill/>
                </a:ln>
                <a:solidFill>
                  <a:schemeClr val="tx2"/>
                </a:solidFill>
                <a:effectLst/>
                <a:latin typeface="+mj-lt"/>
                <a:ea typeface="+mj-ea"/>
                <a:cs typeface="+mj-cs"/>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p:txBody>
          <a:bodyPr/>
          <a:lstStyle/>
          <a:p>
            <a:fld id="{46359BEF-148D-4E05-92C4-BC43E6168046}" type="datetimeFigureOut">
              <a:rPr lang="en-US" smtClean="0"/>
              <a:pPr/>
              <a:t>5/20/2009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DC9B78E-D347-46EA-9F62-82C544BA0E89}"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9" name="Snip and Round Single Corner Rectangle 8"/>
          <p:cNvSpPr/>
          <p:nvPr/>
        </p:nvSpPr>
        <p:spPr>
          <a:xfrm rot="420000" flipV="1">
            <a:off x="3165753" y="1108077"/>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12" name="Right Triangle 11"/>
          <p:cNvSpPr/>
          <p:nvPr/>
        </p:nvSpPr>
        <p:spPr>
          <a:xfrm rot="420000" flipV="1">
            <a:off x="8004134" y="5359769"/>
            <a:ext cx="155448" cy="155448"/>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rtlCol="0" anchor="ctr"/>
          <a:lstStyle/>
          <a:p>
            <a:pPr algn="ctr" eaLnBrk="1" latinLnBrk="0" hangingPunct="1"/>
            <a:endParaRPr kumimoji="0" lang="en-US"/>
          </a:p>
        </p:txBody>
      </p:sp>
      <p:sp>
        <p:nvSpPr>
          <p:cNvPr id="2" name="Title 1"/>
          <p:cNvSpPr>
            <a:spLocks noGrp="1"/>
          </p:cNvSpPr>
          <p:nvPr>
            <p:ph type="title"/>
          </p:nvPr>
        </p:nvSpPr>
        <p:spPr>
          <a:xfrm>
            <a:off x="609600" y="1176996"/>
            <a:ext cx="2212848" cy="1582621"/>
          </a:xfrm>
        </p:spPr>
        <p:txBody>
          <a:bodyPr vert="horz" lIns="45720" tIns="45720" rIns="45720" bIns="45720" anchor="b"/>
          <a:lstStyle>
            <a:lvl1pPr algn="l">
              <a:buNone/>
              <a:defRPr sz="2000" b="1">
                <a:solidFill>
                  <a:schemeClr val="tx2"/>
                </a:solidFill>
              </a:defRPr>
            </a:lvl1pPr>
          </a:lstStyle>
          <a:p>
            <a:r>
              <a:rPr kumimoji="0" lang="en-US" smtClean="0"/>
              <a:t>Click to edit Master title style</a:t>
            </a:r>
            <a:endParaRPr kumimoji="0" lang="en-US"/>
          </a:p>
        </p:txBody>
      </p:sp>
      <p:sp>
        <p:nvSpPr>
          <p:cNvPr id="4" name="Text Placeholder 3"/>
          <p:cNvSpPr>
            <a:spLocks noGrp="1"/>
          </p:cNvSpPr>
          <p:nvPr>
            <p:ph type="body" sz="half" idx="2"/>
          </p:nvPr>
        </p:nvSpPr>
        <p:spPr>
          <a:xfrm>
            <a:off x="609600" y="2828785"/>
            <a:ext cx="2209800" cy="2179320"/>
          </a:xfrm>
        </p:spPr>
        <p:txBody>
          <a:bodyPr lIns="64008" rIns="45720" bIns="45720" anchor="t"/>
          <a:lstStyle>
            <a:lvl1pPr marL="0" indent="0" algn="l">
              <a:spcBef>
                <a:spcPts val="250"/>
              </a:spcBef>
              <a:buFontTx/>
              <a:buNone/>
              <a:defRPr sz="13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p:txBody>
          <a:bodyPr/>
          <a:lstStyle/>
          <a:p>
            <a:fld id="{46359BEF-148D-4E05-92C4-BC43E6168046}" type="datetimeFigureOut">
              <a:rPr lang="en-US" smtClean="0"/>
              <a:pPr/>
              <a:t>5/20/2009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077200" y="6356350"/>
            <a:ext cx="609600" cy="365125"/>
          </a:xfrm>
        </p:spPr>
        <p:txBody>
          <a:bodyPr/>
          <a:lstStyle/>
          <a:p>
            <a:fld id="{0DC9B78E-D347-46EA-9F62-82C544BA0E89}" type="slidenum">
              <a:rPr lang="en-US" smtClean="0"/>
              <a:pPr/>
              <a:t>‹#›</a:t>
            </a:fld>
            <a:endParaRPr lang="en-US"/>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lstStyle>
            <a:lvl1pPr marL="0" indent="0">
              <a:buNone/>
              <a:defRPr sz="3200"/>
            </a:lvl1pPr>
          </a:lstStyle>
          <a:p>
            <a:r>
              <a:rPr kumimoji="0" lang="en-US" smtClean="0"/>
              <a:t>Click icon to add picture</a:t>
            </a:r>
            <a:endParaRPr kumimoji="0" lang="en-US" dirty="0"/>
          </a:p>
        </p:txBody>
      </p:sp>
      <p:sp>
        <p:nvSpPr>
          <p:cNvPr id="10" name="Freeform 9"/>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11" name="Freeform 10"/>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144"/>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8" name="Freeform 7"/>
          <p:cNvSpPr>
            <a:spLocks/>
          </p:cNvSpPr>
          <p:nvPr/>
        </p:nvSpPr>
        <p:spPr bwMode="auto">
          <a:xfrm>
            <a:off x="4381500" y="-7144"/>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vert="horz" wrap="square" lIns="91440" tIns="45720" rIns="91440" bIns="45720" anchor="t" compatLnSpc="1"/>
          <a:lstStyle/>
          <a:p>
            <a:pPr marL="0" algn="l" rtl="0" eaLnBrk="1" latinLnBrk="0" hangingPunct="1"/>
            <a:endParaRPr kumimoji="0" lang="en-US">
              <a:solidFill>
                <a:schemeClr val="tx1"/>
              </a:solidFill>
              <a:latin typeface="+mn-lt"/>
              <a:ea typeface="+mn-ea"/>
              <a:cs typeface="+mn-cs"/>
            </a:endParaRPr>
          </a:p>
        </p:txBody>
      </p:sp>
      <p:sp>
        <p:nvSpPr>
          <p:cNvPr id="9" name="Title Placeholder 8"/>
          <p:cNvSpPr>
            <a:spLocks noGrp="1"/>
          </p:cNvSpPr>
          <p:nvPr>
            <p:ph type="title"/>
          </p:nvPr>
        </p:nvSpPr>
        <p:spPr>
          <a:xfrm>
            <a:off x="457200" y="704088"/>
            <a:ext cx="8229600" cy="1143000"/>
          </a:xfrm>
          <a:prstGeom prst="rect">
            <a:avLst/>
          </a:prstGeom>
        </p:spPr>
        <p:txBody>
          <a:bodyPr vert="horz" lIns="0" rIns="0" bIns="0" anchor="b">
            <a:normAutofit/>
          </a:bodyPr>
          <a:lstStyle/>
          <a:p>
            <a:r>
              <a:rPr kumimoji="0" lang="en-US" dirty="0" smtClean="0"/>
              <a:t>Click to edit Master title style</a:t>
            </a:r>
            <a:endParaRPr kumimoji="0" lang="en-US" dirty="0"/>
          </a:p>
        </p:txBody>
      </p:sp>
      <p:sp>
        <p:nvSpPr>
          <p:cNvPr id="30" name="Text Placeholder 29"/>
          <p:cNvSpPr>
            <a:spLocks noGrp="1"/>
          </p:cNvSpPr>
          <p:nvPr>
            <p:ph type="body" idx="1"/>
          </p:nvPr>
        </p:nvSpPr>
        <p:spPr>
          <a:xfrm>
            <a:off x="457200" y="1935480"/>
            <a:ext cx="8229600" cy="4389120"/>
          </a:xfrm>
          <a:prstGeom prst="rect">
            <a:avLst/>
          </a:prstGeom>
        </p:spPr>
        <p:txBody>
          <a:bodyPr vert="horz">
            <a:normAutofit/>
          </a:bodyPr>
          <a:lstStyle/>
          <a:p>
            <a:pPr lvl="0" eaLnBrk="1" latinLnBrk="0" hangingPunct="1"/>
            <a:r>
              <a:rPr kumimoji="0" lang="en-US" dirty="0" smtClean="0"/>
              <a:t>Click to edit Master text styles</a:t>
            </a:r>
          </a:p>
          <a:p>
            <a:pPr lvl="1" eaLnBrk="1" latinLnBrk="0" hangingPunct="1"/>
            <a:r>
              <a:rPr kumimoji="0" lang="en-US" dirty="0" smtClean="0"/>
              <a:t>Second level</a:t>
            </a:r>
          </a:p>
          <a:p>
            <a:pPr lvl="2" eaLnBrk="1" latinLnBrk="0" hangingPunct="1"/>
            <a:r>
              <a:rPr kumimoji="0" lang="en-US" dirty="0" smtClean="0"/>
              <a:t>Third level</a:t>
            </a:r>
          </a:p>
          <a:p>
            <a:pPr lvl="3" eaLnBrk="1" latinLnBrk="0" hangingPunct="1"/>
            <a:r>
              <a:rPr kumimoji="0" lang="en-US" dirty="0" smtClean="0"/>
              <a:t>Fourth level</a:t>
            </a:r>
          </a:p>
          <a:p>
            <a:pPr lvl="4" eaLnBrk="1" latinLnBrk="0" hangingPunct="1"/>
            <a:r>
              <a:rPr kumimoji="0" lang="en-US" dirty="0" smtClean="0"/>
              <a:t>Fifth level</a:t>
            </a:r>
            <a:endParaRPr kumimoji="0" lang="en-US" dirty="0"/>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fld id="{46359BEF-148D-4E05-92C4-BC43E6168046}" type="datetimeFigureOut">
              <a:rPr lang="en-US" smtClean="0"/>
              <a:pPr/>
              <a:t>5/20/2009</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latinLnBrk="0" hangingPunct="1">
              <a:defRPr kumimoji="0" sz="1200">
                <a:solidFill>
                  <a:schemeClr val="tx2">
                    <a:shade val="90000"/>
                  </a:schemeClr>
                </a:solidFill>
              </a:defRPr>
            </a:lvl1pPr>
          </a:lstStyle>
          <a:p>
            <a:fld id="{0DC9B78E-D347-46EA-9F62-82C544BA0E89}" type="slidenum">
              <a:rPr lang="en-US" smtClean="0"/>
              <a:pPr/>
              <a:t>‹#›</a:t>
            </a:fld>
            <a:endParaRPr lang="en-US"/>
          </a:p>
        </p:txBody>
      </p:sp>
      <p:grpSp>
        <p:nvGrpSpPr>
          <p:cNvPr id="2" name="Group 1"/>
          <p:cNvGrpSpPr/>
          <p:nvPr/>
        </p:nvGrpSpPr>
        <p:grpSpPr>
          <a:xfrm>
            <a:off x="-19017" y="202408"/>
            <a:ext cx="9180548" cy="649224"/>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vert="horz" wrap="square" lIns="91440" tIns="45720" rIns="91440" bIns="45720" anchor="t" compatLnSpc="1"/>
            <a:lstStyle/>
            <a:p>
              <a:endParaRPr kumimoji="0" 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5000" b="0" kern="1200">
          <a:ln>
            <a:noFill/>
          </a:ln>
          <a:solidFill>
            <a:schemeClr val="tx2"/>
          </a:solidFill>
          <a:effectLst/>
          <a:latin typeface="Algerian" pitchFamily="82" charset="0"/>
          <a:ea typeface="+mj-ea"/>
          <a:cs typeface="+mj-cs"/>
        </a:defRPr>
      </a:lvl1pPr>
    </p:titleStyle>
    <p:bodyStyle>
      <a:lvl1pPr marL="274320" indent="-274320" algn="l" rtl="0" eaLnBrk="1" latinLnBrk="0" hangingPunct="1">
        <a:spcBef>
          <a:spcPct val="20000"/>
        </a:spcBef>
        <a:buClr>
          <a:schemeClr val="accent3"/>
        </a:buClr>
        <a:buSzPct val="95000"/>
        <a:buFont typeface="Wingdings 2"/>
        <a:buChar char=""/>
        <a:defRPr kumimoji="0" sz="2600" kern="1200">
          <a:solidFill>
            <a:schemeClr val="tx1"/>
          </a:solidFill>
          <a:latin typeface="Informal Roman" pitchFamily="66" charset="0"/>
          <a:ea typeface="+mn-ea"/>
          <a:cs typeface="+mn-cs"/>
        </a:defRPr>
      </a:lvl1pPr>
      <a:lvl2pPr marL="640080" indent="-246888" algn="l" rtl="0" eaLnBrk="1" latinLnBrk="0" hangingPunct="1">
        <a:spcBef>
          <a:spcPct val="20000"/>
        </a:spcBef>
        <a:buClr>
          <a:schemeClr val="accent1"/>
        </a:buClr>
        <a:buSzPct val="85000"/>
        <a:buFont typeface="Wingdings 2"/>
        <a:buChar char=""/>
        <a:defRPr kumimoji="0" sz="2400" kern="1200">
          <a:solidFill>
            <a:schemeClr val="tx1"/>
          </a:solidFill>
          <a:latin typeface="Informal Roman" pitchFamily="66" charset="0"/>
          <a:ea typeface="+mn-ea"/>
          <a:cs typeface="+mn-cs"/>
        </a:defRPr>
      </a:lvl2pPr>
      <a:lvl3pPr marL="914400" indent="-246888" algn="l" rtl="0" eaLnBrk="1" latinLnBrk="0" hangingPunct="1">
        <a:spcBef>
          <a:spcPct val="20000"/>
        </a:spcBef>
        <a:buClr>
          <a:schemeClr val="accent2"/>
        </a:buClr>
        <a:buSzPct val="70000"/>
        <a:buFont typeface="Wingdings 2"/>
        <a:buChar char=""/>
        <a:defRPr kumimoji="0" sz="2100" kern="1200">
          <a:solidFill>
            <a:schemeClr val="tx1"/>
          </a:solidFill>
          <a:latin typeface="Informal Roman" pitchFamily="66" charset="0"/>
          <a:ea typeface="+mn-ea"/>
          <a:cs typeface="+mn-cs"/>
        </a:defRPr>
      </a:lvl3pPr>
      <a:lvl4pPr marL="1188720" indent="-210312" algn="l" rtl="0" eaLnBrk="1" latinLnBrk="0" hangingPunct="1">
        <a:spcBef>
          <a:spcPct val="20000"/>
        </a:spcBef>
        <a:buClr>
          <a:schemeClr val="accent3"/>
        </a:buClr>
        <a:buSzPct val="65000"/>
        <a:buFont typeface="Wingdings 2"/>
        <a:buChar char=""/>
        <a:defRPr kumimoji="0" sz="2000" kern="1200">
          <a:solidFill>
            <a:schemeClr val="tx1"/>
          </a:solidFill>
          <a:latin typeface="Informal Roman" pitchFamily="66" charset="0"/>
          <a:ea typeface="+mn-ea"/>
          <a:cs typeface="+mn-cs"/>
        </a:defRPr>
      </a:lvl4pPr>
      <a:lvl5pPr marL="1463040" indent="-210312" algn="l" rtl="0" eaLnBrk="1" latinLnBrk="0" hangingPunct="1">
        <a:spcBef>
          <a:spcPct val="20000"/>
        </a:spcBef>
        <a:buClr>
          <a:schemeClr val="accent4"/>
        </a:buClr>
        <a:buSzPct val="65000"/>
        <a:buFont typeface="Wingdings 2"/>
        <a:buChar char=""/>
        <a:defRPr kumimoji="0" sz="2000" kern="1200">
          <a:solidFill>
            <a:schemeClr val="tx1"/>
          </a:solidFill>
          <a:latin typeface="Informal Roman" pitchFamily="66" charset="0"/>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3" Type="http://schemas.openxmlformats.org/officeDocument/2006/relationships/hyperlink" Target="http://www.unmuseum.org/atlantis.htm" TargetMode="External"/><Relationship Id="rId7" Type="http://schemas.openxmlformats.org/officeDocument/2006/relationships/hyperlink" Target="http://paranormal.about.com/library/weekly/aa090301b.htm" TargetMode="External"/><Relationship Id="rId2" Type="http://schemas.openxmlformats.org/officeDocument/2006/relationships/hyperlink" Target="http://www.atlan.org/" TargetMode="External"/><Relationship Id="rId1" Type="http://schemas.openxmlformats.org/officeDocument/2006/relationships/slideLayout" Target="../slideLayouts/slideLayout2.xml"/><Relationship Id="rId6" Type="http://schemas.openxmlformats.org/officeDocument/2006/relationships/hyperlink" Target="http://www.wsu.edu/~dee/GREECE/PLATO.HTM" TargetMode="External"/><Relationship Id="rId5" Type="http://schemas.openxmlformats.org/officeDocument/2006/relationships/hyperlink" Target="http://atlantis.haktanir.org/" TargetMode="External"/><Relationship Id="rId4" Type="http://schemas.openxmlformats.org/officeDocument/2006/relationships/hyperlink" Target="http://www.pantheon.org/articles/a/atlantis.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latin typeface="Algerian" pitchFamily="82" charset="0"/>
              </a:rPr>
              <a:t>Atlantis</a:t>
            </a:r>
            <a:endParaRPr lang="en-US" dirty="0">
              <a:latin typeface="Algerian" pitchFamily="82" charset="0"/>
            </a:endParaRPr>
          </a:p>
        </p:txBody>
      </p:sp>
      <p:sp>
        <p:nvSpPr>
          <p:cNvPr id="3" name="Subtitle 2"/>
          <p:cNvSpPr>
            <a:spLocks noGrp="1"/>
          </p:cNvSpPr>
          <p:nvPr>
            <p:ph type="subTitle" idx="1"/>
          </p:nvPr>
        </p:nvSpPr>
        <p:spPr/>
        <p:txBody>
          <a:bodyPr/>
          <a:lstStyle/>
          <a:p>
            <a:r>
              <a:rPr lang="en-US" dirty="0" smtClean="0">
                <a:latin typeface="Blackadder ITC" pitchFamily="82" charset="0"/>
              </a:rPr>
              <a:t>~Vincent Geris</a:t>
            </a:r>
            <a:endParaRPr lang="en-US" dirty="0">
              <a:latin typeface="Blackadder ITC" pitchFamily="82"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How did Crete fall?</a:t>
            </a:r>
            <a:endParaRPr lang="en-US" dirty="0"/>
          </a:p>
        </p:txBody>
      </p:sp>
      <p:sp>
        <p:nvSpPr>
          <p:cNvPr id="3" name="Content Placeholder 2"/>
          <p:cNvSpPr>
            <a:spLocks noGrp="1"/>
          </p:cNvSpPr>
          <p:nvPr>
            <p:ph idx="1"/>
          </p:nvPr>
        </p:nvSpPr>
        <p:spPr/>
        <p:txBody>
          <a:bodyPr/>
          <a:lstStyle/>
          <a:p>
            <a:r>
              <a:rPr lang="en-US" dirty="0" smtClean="0"/>
              <a:t>Evidence shows that on an island just ten miles north of Crete, a natural disaster occurred. Even though the Minoan Empire, based on Crete, was the strongest military power, nothing can save them from a volcanic explosion. Geologists have determined that this explosion was four times more powerful then </a:t>
            </a:r>
            <a:r>
              <a:rPr lang="en-US" dirty="0" err="1" smtClean="0"/>
              <a:t>Krakatoa</a:t>
            </a:r>
            <a:r>
              <a:rPr lang="en-US" dirty="0" smtClean="0"/>
              <a:t> – the most powerful volcanic eruption in recorded history. </a:t>
            </a:r>
            <a:endParaRPr 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alaska-in-pictures.com/data/media/22/antarctica-icebergs_4608.jpg"/>
          <p:cNvPicPr>
            <a:picLocks noChangeAspect="1" noChangeArrowheads="1"/>
          </p:cNvPicPr>
          <p:nvPr/>
        </p:nvPicPr>
        <p:blipFill>
          <a:blip r:embed="rId2"/>
          <a:srcRect/>
          <a:stretch>
            <a:fillRect/>
          </a:stretch>
        </p:blipFill>
        <p:spPr bwMode="auto">
          <a:xfrm>
            <a:off x="-1" y="0"/>
            <a:ext cx="9144001" cy="6858000"/>
          </a:xfrm>
          <a:prstGeom prst="rect">
            <a:avLst/>
          </a:prstGeom>
          <a:noFill/>
        </p:spPr>
      </p:pic>
      <p:sp>
        <p:nvSpPr>
          <p:cNvPr id="2" name="Title 1"/>
          <p:cNvSpPr>
            <a:spLocks noGrp="1"/>
          </p:cNvSpPr>
          <p:nvPr>
            <p:ph type="title"/>
          </p:nvPr>
        </p:nvSpPr>
        <p:spPr>
          <a:xfrm>
            <a:off x="2438400" y="228600"/>
            <a:ext cx="4038600" cy="856488"/>
          </a:xfrm>
        </p:spPr>
        <p:txBody>
          <a:bodyPr/>
          <a:lstStyle/>
          <a:p>
            <a:r>
              <a:rPr lang="en-US" dirty="0" smtClean="0">
                <a:solidFill>
                  <a:schemeClr val="tx1"/>
                </a:solidFill>
              </a:rPr>
              <a:t>Antarctica</a:t>
            </a:r>
            <a:endParaRPr lang="en-US" dirty="0">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Antarctica?</a:t>
            </a:r>
            <a:endParaRPr lang="en-US" dirty="0"/>
          </a:p>
        </p:txBody>
      </p:sp>
      <p:sp>
        <p:nvSpPr>
          <p:cNvPr id="3" name="Content Placeholder 2"/>
          <p:cNvSpPr>
            <a:spLocks noGrp="1"/>
          </p:cNvSpPr>
          <p:nvPr>
            <p:ph idx="1"/>
          </p:nvPr>
        </p:nvSpPr>
        <p:spPr/>
        <p:txBody>
          <a:bodyPr/>
          <a:lstStyle/>
          <a:p>
            <a:r>
              <a:rPr lang="en-US" dirty="0" smtClean="0"/>
              <a:t>Plato’s story and variations aren’t the only major theories on the location of Atlantis. There are some that believe it was located in Antarctica. Those that believe in this state that Antarctica was once located in-between the Americas and Africa, on the Earth’s equator. However, due to the crust slipping, Antarctica fell down to the location it is now, thus being frozen over and the civilization falling.</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Evidence?</a:t>
            </a:r>
            <a:endParaRPr lang="en-US" dirty="0"/>
          </a:p>
        </p:txBody>
      </p:sp>
      <p:sp>
        <p:nvSpPr>
          <p:cNvPr id="3" name="Content Placeholder 2"/>
          <p:cNvSpPr>
            <a:spLocks noGrp="1"/>
          </p:cNvSpPr>
          <p:nvPr>
            <p:ph idx="1"/>
          </p:nvPr>
        </p:nvSpPr>
        <p:spPr/>
        <p:txBody>
          <a:bodyPr/>
          <a:lstStyle/>
          <a:p>
            <a:r>
              <a:rPr lang="en-US" dirty="0" smtClean="0"/>
              <a:t>There was an allegedly ancient Egyptian map published by a German Jesuit priest in 1665. It depicts Antarctica in-between the Americans and Africa, with its landmass shape being correct. The reason this is so significant is because of the shape – the true shape of the land of Antarctica wasn’t known until 20</a:t>
            </a:r>
            <a:r>
              <a:rPr lang="en-US" baseline="30000" dirty="0" smtClean="0"/>
              <a:t>th</a:t>
            </a:r>
            <a:r>
              <a:rPr lang="en-US" dirty="0" smtClean="0"/>
              <a:t> century satellite imaging.</a:t>
            </a:r>
            <a:endParaRPr 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objectiveministries.org/gametheory/american_atheists_logo.png"/>
          <p:cNvPicPr>
            <a:picLocks noChangeAspect="1" noChangeArrowheads="1"/>
          </p:cNvPicPr>
          <p:nvPr/>
        </p:nvPicPr>
        <p:blipFill>
          <a:blip r:embed="rId3"/>
          <a:srcRect/>
          <a:stretch>
            <a:fillRect/>
          </a:stretch>
        </p:blipFill>
        <p:spPr bwMode="auto">
          <a:xfrm>
            <a:off x="0" y="0"/>
            <a:ext cx="9144000" cy="6858000"/>
          </a:xfrm>
          <a:prstGeom prst="rect">
            <a:avLst/>
          </a:prstGeom>
          <a:noFill/>
        </p:spPr>
      </p:pic>
      <p:sp>
        <p:nvSpPr>
          <p:cNvPr id="2" name="Title 1"/>
          <p:cNvSpPr>
            <a:spLocks noGrp="1"/>
          </p:cNvSpPr>
          <p:nvPr>
            <p:ph type="ctrTitle"/>
          </p:nvPr>
        </p:nvSpPr>
        <p:spPr>
          <a:xfrm>
            <a:off x="0" y="0"/>
            <a:ext cx="9144000" cy="1828800"/>
          </a:xfrm>
        </p:spPr>
        <p:txBody>
          <a:bodyPr/>
          <a:lstStyle/>
          <a:p>
            <a:pPr algn="ctr"/>
            <a:r>
              <a:rPr lang="en-US" dirty="0" smtClean="0"/>
              <a:t>Disbelief?</a:t>
            </a:r>
            <a:endParaRPr lang="en-US"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Reasons for disbelief?</a:t>
            </a:r>
            <a:endParaRPr lang="en-US" dirty="0"/>
          </a:p>
        </p:txBody>
      </p:sp>
      <p:sp>
        <p:nvSpPr>
          <p:cNvPr id="3" name="Content Placeholder 2"/>
          <p:cNvSpPr>
            <a:spLocks noGrp="1"/>
          </p:cNvSpPr>
          <p:nvPr>
            <p:ph idx="1"/>
          </p:nvPr>
        </p:nvSpPr>
        <p:spPr/>
        <p:txBody>
          <a:bodyPr/>
          <a:lstStyle/>
          <a:p>
            <a:r>
              <a:rPr lang="en-US" dirty="0" smtClean="0"/>
              <a:t>Just like religion, there are those that believe, and those that do not believe. Some state that Atlantis is but only a myth created by Plato in order to teach a lesson. During the time, there was a deep belief in the Gods and that they should be followed. By using the example of an advanced civilization falling due to disobeying the Gods, he hoped to instill fear of disobeying the Gods. Some also state that the reason Plato used such explicit detail was because of it being fake – he had the freedom to include anything he wanted.</a:t>
            </a:r>
            <a:endParaRPr lang="en-US"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Is that all?</a:t>
            </a:r>
            <a:endParaRPr lang="en-US" dirty="0"/>
          </a:p>
        </p:txBody>
      </p:sp>
      <p:sp>
        <p:nvSpPr>
          <p:cNvPr id="3" name="Content Placeholder 2"/>
          <p:cNvSpPr>
            <a:spLocks noGrp="1"/>
          </p:cNvSpPr>
          <p:nvPr>
            <p:ph idx="1"/>
          </p:nvPr>
        </p:nvSpPr>
        <p:spPr/>
        <p:txBody>
          <a:bodyPr/>
          <a:lstStyle/>
          <a:p>
            <a:r>
              <a:rPr lang="en-US" dirty="0" smtClean="0"/>
              <a:t>Naturally, those aren’t the only theories on Atlantis. There are a variety of theories, including some that it was located in the Caribbean! If you want to know more, you would have to search for it using a search engine, as there is a mountain of information out there. For me, I don’t believe in Atlantis, as it seems to be a fairy tale to instill fear. But as for you? Only you can answer that.</a:t>
            </a:r>
            <a:endParaRPr 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Works Cited</a:t>
            </a:r>
            <a:endParaRPr lang="en-US" dirty="0"/>
          </a:p>
        </p:txBody>
      </p:sp>
      <p:sp>
        <p:nvSpPr>
          <p:cNvPr id="3" name="Content Placeholder 2"/>
          <p:cNvSpPr>
            <a:spLocks noGrp="1"/>
          </p:cNvSpPr>
          <p:nvPr>
            <p:ph idx="1"/>
          </p:nvPr>
        </p:nvSpPr>
        <p:spPr/>
        <p:txBody>
          <a:bodyPr/>
          <a:lstStyle/>
          <a:p>
            <a:r>
              <a:rPr lang="en-US" u="sng" dirty="0" smtClean="0">
                <a:hlinkClick r:id="rId2"/>
              </a:rPr>
              <a:t>http://www.atlan.org/</a:t>
            </a:r>
            <a:endParaRPr lang="en-US" dirty="0" smtClean="0"/>
          </a:p>
          <a:p>
            <a:r>
              <a:rPr lang="en-US" u="sng" dirty="0" smtClean="0">
                <a:hlinkClick r:id="rId3"/>
              </a:rPr>
              <a:t>http://www.unmuseum.org/atlantis.htm</a:t>
            </a:r>
            <a:endParaRPr lang="en-US" dirty="0" smtClean="0"/>
          </a:p>
          <a:p>
            <a:r>
              <a:rPr lang="en-US" u="sng" dirty="0" smtClean="0">
                <a:hlinkClick r:id="rId4"/>
              </a:rPr>
              <a:t>http://www.pantheon.org/articles/a/atlantis.html</a:t>
            </a:r>
            <a:endParaRPr lang="en-US" dirty="0" smtClean="0"/>
          </a:p>
          <a:p>
            <a:r>
              <a:rPr lang="en-US" u="sng" dirty="0" smtClean="0">
                <a:hlinkClick r:id="rId5"/>
              </a:rPr>
              <a:t>http://atlantis.haktanir.org/</a:t>
            </a:r>
            <a:endParaRPr lang="en-US" dirty="0" smtClean="0"/>
          </a:p>
          <a:p>
            <a:r>
              <a:rPr lang="en-US" u="sng" dirty="0" smtClean="0">
                <a:hlinkClick r:id="rId6"/>
              </a:rPr>
              <a:t>http://www.wsu.edu/~</a:t>
            </a:r>
            <a:r>
              <a:rPr lang="en-US" u="sng" dirty="0" smtClean="0">
                <a:hlinkClick r:id="rId6"/>
              </a:rPr>
              <a:t>dee/GREECE/PLATO.HTM</a:t>
            </a:r>
            <a:endParaRPr lang="en-US" u="sng" dirty="0" smtClean="0"/>
          </a:p>
          <a:p>
            <a:r>
              <a:rPr lang="en-US" dirty="0" smtClean="0">
                <a:hlinkClick r:id="rId7"/>
              </a:rPr>
              <a:t>http://paranormal.about.com/library/weekly/aa090301b.htm</a:t>
            </a:r>
            <a:endParaRPr lang="en-US" dirty="0" smtClean="0"/>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lgerian" pitchFamily="82" charset="0"/>
              </a:rPr>
              <a:t>Atlantis? What’s that?</a:t>
            </a:r>
            <a:endParaRPr lang="en-US" dirty="0">
              <a:latin typeface="Algerian" pitchFamily="82" charset="0"/>
            </a:endParaRPr>
          </a:p>
        </p:txBody>
      </p:sp>
      <p:sp>
        <p:nvSpPr>
          <p:cNvPr id="3" name="Content Placeholder 2"/>
          <p:cNvSpPr>
            <a:spLocks noGrp="1"/>
          </p:cNvSpPr>
          <p:nvPr>
            <p:ph idx="1"/>
          </p:nvPr>
        </p:nvSpPr>
        <p:spPr/>
        <p:txBody>
          <a:bodyPr/>
          <a:lstStyle/>
          <a:p>
            <a:r>
              <a:rPr lang="en-US" dirty="0" smtClean="0"/>
              <a:t>Atlantis is a supposed mythical land in ancient times. There are many different theories, with Plato’s writings being the most well known. There are slight variations among different theories, but there is a consensus upon all of them – that Atlantis, if it existed, was hidden from the world, most commonly said through a flood. </a:t>
            </a:r>
            <a:endParaRPr lang="en-US"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latin typeface="Algerian" pitchFamily="82" charset="0"/>
              </a:rPr>
              <a:t>Plato?</a:t>
            </a:r>
            <a:endParaRPr lang="en-US" dirty="0">
              <a:latin typeface="Algerian" pitchFamily="82" charset="0"/>
            </a:endParaRPr>
          </a:p>
        </p:txBody>
      </p:sp>
      <p:sp>
        <p:nvSpPr>
          <p:cNvPr id="3" name="Content Placeholder 2"/>
          <p:cNvSpPr>
            <a:spLocks noGrp="1"/>
          </p:cNvSpPr>
          <p:nvPr>
            <p:ph idx="1"/>
          </p:nvPr>
        </p:nvSpPr>
        <p:spPr/>
        <p:txBody>
          <a:bodyPr/>
          <a:lstStyle/>
          <a:p>
            <a:r>
              <a:rPr lang="en-US" dirty="0" smtClean="0"/>
              <a:t>Plato was an ancient Greek philosopher and student of the esteemed Socrates. After Socrates' death, he wrote on many subjects, from virtues to Atlantis. He did so in a manner of dialogue between characters. </a:t>
            </a:r>
            <a:endParaRPr 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http://www.unmuseum.org/atlantiscity.jpg"/>
          <p:cNvPicPr>
            <a:picLocks noChangeAspect="1" noChangeArrowheads="1"/>
          </p:cNvPicPr>
          <p:nvPr/>
        </p:nvPicPr>
        <p:blipFill>
          <a:blip r:embed="rId3"/>
          <a:srcRect/>
          <a:stretch>
            <a:fillRect/>
          </a:stretch>
        </p:blipFill>
        <p:spPr bwMode="auto">
          <a:xfrm>
            <a:off x="0" y="0"/>
            <a:ext cx="9127064" cy="6858000"/>
          </a:xfrm>
          <a:prstGeom prst="rect">
            <a:avLst/>
          </a:prstGeom>
          <a:noFill/>
        </p:spPr>
      </p:pic>
      <p:sp>
        <p:nvSpPr>
          <p:cNvPr id="2" name="Title 1"/>
          <p:cNvSpPr>
            <a:spLocks noGrp="1"/>
          </p:cNvSpPr>
          <p:nvPr>
            <p:ph type="title"/>
          </p:nvPr>
        </p:nvSpPr>
        <p:spPr>
          <a:xfrm>
            <a:off x="609600" y="0"/>
            <a:ext cx="7772400" cy="1362456"/>
          </a:xfrm>
        </p:spPr>
        <p:txBody>
          <a:bodyPr/>
          <a:lstStyle/>
          <a:p>
            <a:pPr algn="ctr"/>
            <a:r>
              <a:rPr smtClean="0"/>
              <a:t>Plato's Atlantis</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Ancestry of Atlantis</a:t>
            </a:r>
            <a:endParaRPr lang="en-US" dirty="0"/>
          </a:p>
        </p:txBody>
      </p:sp>
      <p:sp>
        <p:nvSpPr>
          <p:cNvPr id="3" name="Content Placeholder 2"/>
          <p:cNvSpPr>
            <a:spLocks noGrp="1"/>
          </p:cNvSpPr>
          <p:nvPr>
            <p:ph idx="1"/>
          </p:nvPr>
        </p:nvSpPr>
        <p:spPr/>
        <p:txBody>
          <a:bodyPr/>
          <a:lstStyle/>
          <a:p>
            <a:r>
              <a:rPr lang="en-US" dirty="0" smtClean="0"/>
              <a:t>Plato’s Atlantis was said to be a continent west of the “Pillars of Hercules”, or the straight of Gibraltar, which connects the Mediterranean to the Atlantic. The sea god, Poseidon, fathered five sets of male twins on the continent to his mortal wife, and the firstborn became the King of Atlantis. Each child was given a portion of the land to govern, and there was a set of rules put forth for the future rulers to follow.</a:t>
            </a:r>
            <a:endParaRPr 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happened?</a:t>
            </a:r>
            <a:endParaRPr lang="en-US" dirty="0"/>
          </a:p>
        </p:txBody>
      </p:sp>
      <p:sp>
        <p:nvSpPr>
          <p:cNvPr id="3" name="Content Placeholder 2"/>
          <p:cNvSpPr>
            <a:spLocks noGrp="1"/>
          </p:cNvSpPr>
          <p:nvPr>
            <p:ph idx="1"/>
          </p:nvPr>
        </p:nvSpPr>
        <p:spPr/>
        <p:txBody>
          <a:bodyPr/>
          <a:lstStyle/>
          <a:p>
            <a:r>
              <a:rPr lang="en-US" dirty="0" smtClean="0"/>
              <a:t>Atlantis was ruled justly for centuries, with the rulers following </a:t>
            </a:r>
            <a:r>
              <a:rPr lang="en-US" smtClean="0"/>
              <a:t>the rules</a:t>
            </a:r>
            <a:r>
              <a:rPr lang="en-US" dirty="0" smtClean="0"/>
              <a:t>. However, human corruption eventually settled in. The rulers strayed from the law of the gods, and this was noticed on Mount Olympus, the home of the strongest gods. The gods decided to punish the traitorous humans.</a:t>
            </a:r>
          </a:p>
          <a:p>
            <a:pPr lvl="1"/>
            <a:r>
              <a:rPr lang="en-US" dirty="0" smtClean="0"/>
              <a:t>We do not know what punishment they received; this is where Plato’s story ended. </a:t>
            </a:r>
            <a:endParaRPr lang="en-US"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6" name="Picture 2" descr="http://www.unmuseum.org/atmap.gif"/>
          <p:cNvPicPr>
            <a:picLocks noChangeAspect="1" noChangeArrowheads="1"/>
          </p:cNvPicPr>
          <p:nvPr/>
        </p:nvPicPr>
        <p:blipFill>
          <a:blip r:embed="rId3"/>
          <a:srcRect/>
          <a:stretch>
            <a:fillRect/>
          </a:stretch>
        </p:blipFill>
        <p:spPr bwMode="auto">
          <a:xfrm>
            <a:off x="0" y="0"/>
            <a:ext cx="9201146" cy="6858000"/>
          </a:xfrm>
          <a:prstGeom prst="rect">
            <a:avLst/>
          </a:prstGeom>
          <a:noFill/>
        </p:spPr>
      </p:pic>
      <p:sp>
        <p:nvSpPr>
          <p:cNvPr id="2" name="Title 1"/>
          <p:cNvSpPr>
            <a:spLocks noGrp="1"/>
          </p:cNvSpPr>
          <p:nvPr>
            <p:ph type="ctrTitle"/>
          </p:nvPr>
        </p:nvSpPr>
        <p:spPr>
          <a:xfrm>
            <a:off x="0" y="762000"/>
            <a:ext cx="9144000" cy="914400"/>
          </a:xfrm>
        </p:spPr>
        <p:txBody>
          <a:bodyPr/>
          <a:lstStyle/>
          <a:p>
            <a:pPr algn="ctr"/>
            <a:r>
              <a:rPr lang="en-US" dirty="0" smtClean="0"/>
              <a:t>K.T. Frost</a:t>
            </a:r>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Location?</a:t>
            </a:r>
            <a:endParaRPr lang="en-US" dirty="0"/>
          </a:p>
        </p:txBody>
      </p:sp>
      <p:sp>
        <p:nvSpPr>
          <p:cNvPr id="3" name="Content Placeholder 2"/>
          <p:cNvSpPr>
            <a:spLocks noGrp="1"/>
          </p:cNvSpPr>
          <p:nvPr>
            <p:ph idx="1"/>
          </p:nvPr>
        </p:nvSpPr>
        <p:spPr/>
        <p:txBody>
          <a:bodyPr/>
          <a:lstStyle/>
          <a:p>
            <a:r>
              <a:rPr lang="en-US" dirty="0" smtClean="0"/>
              <a:t>Frost suggested that instead of being west of the Pillars of Hercules, Atlantis was east. He also thought that the catastrophic end of the island had come not 9000 years before Plato's time, but only 900. If this was true, the land of Atlantis might already be a well-known place even in Plato's time: the island of Crete.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Crete?</a:t>
            </a:r>
            <a:endParaRPr lang="en-US" dirty="0"/>
          </a:p>
        </p:txBody>
      </p:sp>
      <p:sp>
        <p:nvSpPr>
          <p:cNvPr id="3" name="Content Placeholder 2"/>
          <p:cNvSpPr>
            <a:spLocks noGrp="1"/>
          </p:cNvSpPr>
          <p:nvPr>
            <p:ph idx="1"/>
          </p:nvPr>
        </p:nvSpPr>
        <p:spPr/>
        <p:txBody>
          <a:bodyPr/>
          <a:lstStyle/>
          <a:p>
            <a:r>
              <a:rPr lang="en-US" dirty="0" smtClean="0"/>
              <a:t>Crete is an island near modern Greece, just south of Athens. Frost believes that Crete was the location of Atlantis 900 years ago, instead of the 9000 years proposed by Plato – he states that 9000 was a mistranslation. Frost chose Crete because archaeological excavations have shown that Minoan Crete was probably one of the most sophisticated cultures of its time. It had splendid architecture and art, with a code of laws that gave women equal legal status to men. Agriculture was highly developed and an extensive irrigation system existed.</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101</TotalTime>
  <Words>907</Words>
  <Application>Microsoft Office PowerPoint</Application>
  <PresentationFormat>On-screen Show (4:3)</PresentationFormat>
  <Paragraphs>49</Paragraphs>
  <Slides>17</Slides>
  <Notes>13</Notes>
  <HiddenSlides>0</HiddenSlides>
  <MMClips>0</MMClips>
  <ScaleCrop>false</ScaleCrop>
  <HeadingPairs>
    <vt:vector size="4" baseType="variant">
      <vt:variant>
        <vt:lpstr>Theme</vt:lpstr>
      </vt:variant>
      <vt:variant>
        <vt:i4>1</vt:i4>
      </vt:variant>
      <vt:variant>
        <vt:lpstr>Slide Titles</vt:lpstr>
      </vt:variant>
      <vt:variant>
        <vt:i4>17</vt:i4>
      </vt:variant>
    </vt:vector>
  </HeadingPairs>
  <TitlesOfParts>
    <vt:vector size="18" baseType="lpstr">
      <vt:lpstr>Flow</vt:lpstr>
      <vt:lpstr>Atlantis</vt:lpstr>
      <vt:lpstr>Atlantis? What’s that?</vt:lpstr>
      <vt:lpstr>Plato?</vt:lpstr>
      <vt:lpstr>Plato's Atlantis</vt:lpstr>
      <vt:lpstr>Ancestry of Atlantis</vt:lpstr>
      <vt:lpstr>What happened?</vt:lpstr>
      <vt:lpstr>K.T. Frost</vt:lpstr>
      <vt:lpstr>Location?</vt:lpstr>
      <vt:lpstr>Why Crete?</vt:lpstr>
      <vt:lpstr>How did Crete fall?</vt:lpstr>
      <vt:lpstr>Antarctica</vt:lpstr>
      <vt:lpstr>Why Antarctica?</vt:lpstr>
      <vt:lpstr>Evidence?</vt:lpstr>
      <vt:lpstr>Disbelief?</vt:lpstr>
      <vt:lpstr>Reasons for disbelief?</vt:lpstr>
      <vt:lpstr>Is that all?</vt:lpstr>
      <vt:lpstr>Works Cited</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Atlantis</dc:title>
  <dc:creator>gervin11</dc:creator>
  <cp:lastModifiedBy>gervin11</cp:lastModifiedBy>
  <cp:revision>14</cp:revision>
  <dcterms:created xsi:type="dcterms:W3CDTF">2009-05-12T12:05:39Z</dcterms:created>
  <dcterms:modified xsi:type="dcterms:W3CDTF">2009-05-20T15:02:45Z</dcterms:modified>
</cp:coreProperties>
</file>